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9416" y="85832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及案例图片（包含项目名称、合同金额、合同时间、合作单位</a:t>
            </a:r>
            <a:r>
              <a:rPr 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、项目实施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实景图或</a:t>
            </a:r>
            <a:r>
              <a:rPr 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效果图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等）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请汇报针对本项目特点的方案，有何好的意见建议，有何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亮点或优势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,</a:t>
            </a:r>
            <a:r>
              <a:rPr lang="zh-CN" altLang="zh-CN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不要出现报价</a:t>
            </a:r>
            <a:r>
              <a:rPr 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  <a:endParaRPr lang="zh-CN" altLang="en-US" sz="3600" dirty="0">
              <a:latin typeface="宋体-方正超大字符集" panose="03000509000000000000" charset="-122"/>
              <a:ea typeface="宋体-方正超大字符集" panose="03000509000000000000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2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ags/tag3.xml><?xml version="1.0" encoding="utf-8"?>
<p:tagLst xmlns:p="http://schemas.openxmlformats.org/presentationml/2006/main">
  <p:tag name="KSO_WPP_MARK_KEY" val="1ae0c7a1-d728-4749-93ac-3eb3af8b07d9"/>
  <p:tag name="COMMONDATA" val="eyJoZGlkIjoiMDNjZjRiZjZiOWQ5YmUwNmI1ODg1Yjg0ZmIwZTA4Nzc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274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仿宋</vt:lpstr>
      <vt:lpstr>宋体-方正超大字符集</vt:lpstr>
      <vt:lpstr>微软雅黑</vt:lpstr>
      <vt:lpstr>Arial Unicode MS</vt:lpstr>
      <vt:lpstr>等线 Light</vt:lpstr>
      <vt:lpstr>Calibri Light</vt:lpstr>
      <vt:lpstr>等线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袁景</cp:lastModifiedBy>
  <cp:revision>64</cp:revision>
  <dcterms:created xsi:type="dcterms:W3CDTF">2020-01-14T01:01:00Z</dcterms:created>
  <dcterms:modified xsi:type="dcterms:W3CDTF">2025-10-11T09:32:20Z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A2B8DE1CC4AC428283A2E42A5F95D093_13</vt:lpwstr>
  </property>
</Properties>
</file>